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0"/>
  </p:normalViewPr>
  <p:slideViewPr>
    <p:cSldViewPr snapToGrid="0" snapToObjects="1">
      <p:cViewPr varScale="1">
        <p:scale>
          <a:sx n="90" d="100"/>
          <a:sy n="90" d="100"/>
        </p:scale>
        <p:origin x="232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91A98-D48F-094F-98F6-A5C91E39B177}" type="datetimeFigureOut">
              <a:rPr lang="en-US" smtClean="0"/>
              <a:t>9/27/21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8B627-38F1-BC4D-9059-32F3017C9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07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8B627-38F1-BC4D-9059-32F3017C90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6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C08AB-CE3E-D146-8D4B-D8B601848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40E732-DF3D-6642-B8BB-3B5ECA0C9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84756-B44F-6A42-A1D8-C52D307BF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8A8FC-EC4F-884C-A971-BABC8B10598D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9287A-6845-904C-8FA0-EAC560C72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CFB04-1B46-7B48-A960-D2F060033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DE95-31ED-0B4B-B196-BA820E40E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96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011E6-845E-4849-9ABA-98CDC0EC7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A487E8-89F6-2742-B184-5D7BBE9CE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67616-5B42-BD4B-96E7-147FF0574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8A8FC-EC4F-884C-A971-BABC8B10598D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AD9A8-3EF8-B645-9D08-D55D75CB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2BE81-60CB-D940-B4FC-EB8F967FC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DE95-31ED-0B4B-B196-BA820E40E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26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932297-7387-4443-9EE9-40333A397D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B84C11-8078-2045-AED0-19610F892B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34169-F2A9-7747-9A28-85140A57D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8A8FC-EC4F-884C-A971-BABC8B10598D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5BFFA-9B0A-8744-94EC-A46E50D53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2DFCA-6182-BE4C-9BD3-BE6697364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DE95-31ED-0B4B-B196-BA820E40E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37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AFDD5-6D9B-E24C-97E2-796FFFFD1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1124-89BA-5E4F-AEEE-6B4E9B0C1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46EFA-FD09-4E48-BE5B-8FA8FAD2B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8A8FC-EC4F-884C-A971-BABC8B10598D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24215-3958-EC41-83C2-6FB8F1575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4144B-ED58-824D-A29D-53E94EA81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DE95-31ED-0B4B-B196-BA820E40E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4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2F589-1C6E-8C46-992C-6D278A4E4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9F06B-C19E-9F43-ADD1-25BF1F96F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97E3E-0F59-2D4A-9784-A847791D6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8A8FC-EC4F-884C-A971-BABC8B10598D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B4F4F-970D-BD4B-AE0C-9BF718E84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61F94-B086-D64D-B3AE-E804E784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DE95-31ED-0B4B-B196-BA820E40E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87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168B2-86F9-0446-BCBA-50B913BDE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C2F4D-1150-FE47-B3DA-536C6B74DE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ED0C46-20EA-D544-A97A-56E1B982B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6AB27A-3915-504E-AEBD-51167CAE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8A8FC-EC4F-884C-A971-BABC8B10598D}" type="datetimeFigureOut">
              <a:rPr lang="en-US" smtClean="0"/>
              <a:t>9/27/21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F1EE-0D7C-894E-8B22-B48E22A7A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ED234-7C96-6144-A1F7-07A38B48C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DE95-31ED-0B4B-B196-BA820E40E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73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1773C-B453-E34F-BAE6-E6C576406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9E39A-4515-3245-B821-4446C5255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7C51C-27BF-9249-8ECC-83586F24D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1CEABC-E9C7-244C-A97D-DF70BEC85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E177DD-5B9E-2A4E-8ED0-D7A2C55B83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A98CEF-D196-F849-B2A5-FAF5E3C60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8A8FC-EC4F-884C-A971-BABC8B10598D}" type="datetimeFigureOut">
              <a:rPr lang="en-US" smtClean="0"/>
              <a:t>9/27/21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3B6BF1-30D6-FF40-B6DF-0166C41E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ABE19-85F0-DB40-BBDA-A2831D31A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DE95-31ED-0B4B-B196-BA820E40E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10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36A3A-D87B-D24D-A417-B52597DD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6EC4A-3FD3-DB48-A3E6-5B165F793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8A8FC-EC4F-884C-A971-BABC8B10598D}" type="datetimeFigureOut">
              <a:rPr lang="en-US" smtClean="0"/>
              <a:t>9/27/21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B34667-EF3C-6144-8F3B-781F6E35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CB684-9082-C14B-8BA7-03589807C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DE95-31ED-0B4B-B196-BA820E40E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60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22E10C-525D-2946-BA01-654A18B77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8A8FC-EC4F-884C-A971-BABC8B10598D}" type="datetimeFigureOut">
              <a:rPr lang="en-US" smtClean="0"/>
              <a:t>9/27/21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C0F80-92F1-1B4D-A311-E42626EBC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CA260-7789-554F-9749-CA109B596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DE95-31ED-0B4B-B196-BA820E40E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9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F5BDA-5FAD-BC4D-9ED3-211D322F9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955F4-4F6C-9F40-A66F-51EAAE9B6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95519-B3DA-D549-9886-5E79EF10D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6D022-C071-0546-A53D-AC3E5DDE8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8A8FC-EC4F-884C-A971-BABC8B10598D}" type="datetimeFigureOut">
              <a:rPr lang="en-US" smtClean="0"/>
              <a:t>9/27/21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220833-162C-0140-853E-78133DA8B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AD908-22FF-104B-BA89-5B73BF11D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DE95-31ED-0B4B-B196-BA820E40E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36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899-6E8A-D340-984E-366EEFE5F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9E447E-500A-E94E-9FCF-A7DE732323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AE0BAF-D5A5-3041-9BAC-86350CFE8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BBFE8F-A7E2-E049-A884-BEECE229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8A8FC-EC4F-884C-A971-BABC8B10598D}" type="datetimeFigureOut">
              <a:rPr lang="en-US" smtClean="0"/>
              <a:t>9/27/21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9AB9BF-9E03-2845-B527-0CBD15A82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82905-3F80-0842-A63A-848E7BD55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DE95-31ED-0B4B-B196-BA820E40E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74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AD460F-53BC-3142-B50C-B49C5B732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DB4DD-6FC0-2342-B5E2-4FFE68732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9EEA3-5CF8-574F-9492-83127BD7A4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8A8FC-EC4F-884C-A971-BABC8B10598D}" type="datetimeFigureOut">
              <a:rPr lang="en-US" smtClean="0"/>
              <a:t>9/27/21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5AA6A-02E4-2642-B879-A45F69E96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72CD1-26C6-6C49-B987-925E8C1C3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7DE95-31ED-0B4B-B196-BA820E40E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7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9D636-F286-CB4C-9D65-FF38C6D2FA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90E4B-CA2C-0040-A22E-FA56DA4C0A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F7A03-D577-D04C-9213-F637FC696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9" y="0"/>
            <a:ext cx="12117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52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6B2B1-E32C-AC48-9C4D-B30F01E5A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9DBEECA-F0AD-834C-A2A9-4F6DC9EC1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5" y="0"/>
            <a:ext cx="11672886" cy="6607868"/>
          </a:xfrm>
        </p:spPr>
      </p:pic>
    </p:spTree>
    <p:extLst>
      <p:ext uri="{BB962C8B-B14F-4D97-AF65-F5344CB8AC3E}">
        <p14:creationId xmlns:p14="http://schemas.microsoft.com/office/powerpoint/2010/main" val="1198631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8427A-5A5A-9C48-960B-6F9434D08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C234B40-106D-A84F-8E5B-CABEA7776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445" y="124459"/>
            <a:ext cx="11577109" cy="6533516"/>
          </a:xfrm>
        </p:spPr>
      </p:pic>
    </p:spTree>
    <p:extLst>
      <p:ext uri="{BB962C8B-B14F-4D97-AF65-F5344CB8AC3E}">
        <p14:creationId xmlns:p14="http://schemas.microsoft.com/office/powerpoint/2010/main" val="3230333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23287-DEC2-FC4C-89A6-4283F45C4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152EF4-D110-224C-A3C0-8214766BF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35" y="0"/>
            <a:ext cx="11879002" cy="6721827"/>
          </a:xfrm>
        </p:spPr>
      </p:pic>
    </p:spTree>
    <p:extLst>
      <p:ext uri="{BB962C8B-B14F-4D97-AF65-F5344CB8AC3E}">
        <p14:creationId xmlns:p14="http://schemas.microsoft.com/office/powerpoint/2010/main" val="2337435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4034E-7983-7B40-B723-93E4DCCF3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247975-FC44-E94C-9458-154411C57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38" y="146348"/>
            <a:ext cx="11858624" cy="6711652"/>
          </a:xfrm>
        </p:spPr>
      </p:pic>
    </p:spTree>
    <p:extLst>
      <p:ext uri="{BB962C8B-B14F-4D97-AF65-F5344CB8AC3E}">
        <p14:creationId xmlns:p14="http://schemas.microsoft.com/office/powerpoint/2010/main" val="1298598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C7478-BDBC-794A-992A-0D14BD7CA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CC6BDB-B84D-A348-B65E-97B1CEB56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203" y="0"/>
            <a:ext cx="11975797" cy="6646990"/>
          </a:xfrm>
        </p:spPr>
      </p:pic>
    </p:spTree>
    <p:extLst>
      <p:ext uri="{BB962C8B-B14F-4D97-AF65-F5344CB8AC3E}">
        <p14:creationId xmlns:p14="http://schemas.microsoft.com/office/powerpoint/2010/main" val="2366207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56AC-7098-2647-B3CA-A59A77325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508408-2B02-C84F-9AA2-8923D98A3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425" y="358297"/>
            <a:ext cx="11487149" cy="6499703"/>
          </a:xfrm>
        </p:spPr>
      </p:pic>
    </p:spTree>
    <p:extLst>
      <p:ext uri="{BB962C8B-B14F-4D97-AF65-F5344CB8AC3E}">
        <p14:creationId xmlns:p14="http://schemas.microsoft.com/office/powerpoint/2010/main" val="2172248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CB63A-C025-7046-B268-2A764591A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887EC9-D1DF-1B44-84F0-D23C4DE4D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445" y="184622"/>
            <a:ext cx="11809110" cy="6673378"/>
          </a:xfrm>
        </p:spPr>
      </p:pic>
    </p:spTree>
    <p:extLst>
      <p:ext uri="{BB962C8B-B14F-4D97-AF65-F5344CB8AC3E}">
        <p14:creationId xmlns:p14="http://schemas.microsoft.com/office/powerpoint/2010/main" val="502297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0AFFB-71D9-974D-9E4D-C3B7C536B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19B425-DF83-FF41-93A7-BF00336AC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17" y="114300"/>
            <a:ext cx="11980718" cy="6743700"/>
          </a:xfrm>
        </p:spPr>
      </p:pic>
    </p:spTree>
    <p:extLst>
      <p:ext uri="{BB962C8B-B14F-4D97-AF65-F5344CB8AC3E}">
        <p14:creationId xmlns:p14="http://schemas.microsoft.com/office/powerpoint/2010/main" val="2577741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AD522-1DD1-4B44-90D4-822CB1530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00F35A-2992-1D42-829C-51BDD0CB0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94394"/>
            <a:ext cx="12192000" cy="6763606"/>
          </a:xfrm>
        </p:spPr>
      </p:pic>
    </p:spTree>
    <p:extLst>
      <p:ext uri="{BB962C8B-B14F-4D97-AF65-F5344CB8AC3E}">
        <p14:creationId xmlns:p14="http://schemas.microsoft.com/office/powerpoint/2010/main" val="3052913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5F3BE-BDD6-8D46-A020-63564C78E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1AAA9E-5921-244F-BB27-785E395CA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33347" cy="6773324"/>
          </a:xfrm>
        </p:spPr>
      </p:pic>
    </p:spTree>
    <p:extLst>
      <p:ext uri="{BB962C8B-B14F-4D97-AF65-F5344CB8AC3E}">
        <p14:creationId xmlns:p14="http://schemas.microsoft.com/office/powerpoint/2010/main" val="307458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D6441-7885-384B-920C-CACE3886C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3FC421-A4A2-0946-967C-ADF1701B6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653" y="365125"/>
            <a:ext cx="11894282" cy="6298722"/>
          </a:xfrm>
        </p:spPr>
      </p:pic>
    </p:spTree>
    <p:extLst>
      <p:ext uri="{BB962C8B-B14F-4D97-AF65-F5344CB8AC3E}">
        <p14:creationId xmlns:p14="http://schemas.microsoft.com/office/powerpoint/2010/main" val="2338058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CB8D4-353C-CF41-B99C-AD4026271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C46EBA-F902-E445-8B17-76EA383D5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3" y="139642"/>
            <a:ext cx="11908270" cy="6711935"/>
          </a:xfrm>
        </p:spPr>
      </p:pic>
    </p:spTree>
    <p:extLst>
      <p:ext uri="{BB962C8B-B14F-4D97-AF65-F5344CB8AC3E}">
        <p14:creationId xmlns:p14="http://schemas.microsoft.com/office/powerpoint/2010/main" val="2533026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43F46-C481-1749-9A5C-3AAAC78E8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B82D9E-E4D6-E442-A357-D2A72B999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5" y="142750"/>
            <a:ext cx="11901488" cy="6715250"/>
          </a:xfrm>
        </p:spPr>
      </p:pic>
    </p:spTree>
    <p:extLst>
      <p:ext uri="{BB962C8B-B14F-4D97-AF65-F5344CB8AC3E}">
        <p14:creationId xmlns:p14="http://schemas.microsoft.com/office/powerpoint/2010/main" val="3898973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DCA1B-93AE-1D4B-BA24-0E2833893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5ECC13-194D-9C4A-A261-5D91637ED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7188" y="161283"/>
            <a:ext cx="11731604" cy="6561572"/>
          </a:xfrm>
        </p:spPr>
      </p:pic>
    </p:spTree>
    <p:extLst>
      <p:ext uri="{BB962C8B-B14F-4D97-AF65-F5344CB8AC3E}">
        <p14:creationId xmlns:p14="http://schemas.microsoft.com/office/powerpoint/2010/main" val="3313890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74E88-5B32-C84C-B67D-93E4ABCB3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698D0F-7DCD-6B4D-A7E5-4882ED7E8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297" y="137619"/>
            <a:ext cx="11871640" cy="6720381"/>
          </a:xfrm>
        </p:spPr>
      </p:pic>
    </p:spTree>
    <p:extLst>
      <p:ext uri="{BB962C8B-B14F-4D97-AF65-F5344CB8AC3E}">
        <p14:creationId xmlns:p14="http://schemas.microsoft.com/office/powerpoint/2010/main" val="3095830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270CE-D477-A244-820F-25B3CBD14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202CFE-2696-6240-AAA4-F9559DC75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89096" cy="6922541"/>
          </a:xfrm>
        </p:spPr>
      </p:pic>
    </p:spTree>
    <p:extLst>
      <p:ext uri="{BB962C8B-B14F-4D97-AF65-F5344CB8AC3E}">
        <p14:creationId xmlns:p14="http://schemas.microsoft.com/office/powerpoint/2010/main" val="3000258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219BE-6DE9-DA45-AAD1-443CD5D7F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CC696D-05EA-DF47-93E8-874F2FBE8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913" y="179387"/>
            <a:ext cx="11534366" cy="6489951"/>
          </a:xfrm>
        </p:spPr>
      </p:pic>
    </p:spTree>
    <p:extLst>
      <p:ext uri="{BB962C8B-B14F-4D97-AF65-F5344CB8AC3E}">
        <p14:creationId xmlns:p14="http://schemas.microsoft.com/office/powerpoint/2010/main" val="2951644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DE1B9-8A13-C14D-B132-1D0479AA4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0609A3-6567-BA43-8CEE-81C4D934A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445" y="128586"/>
            <a:ext cx="11263110" cy="6338547"/>
          </a:xfrm>
        </p:spPr>
      </p:pic>
    </p:spTree>
    <p:extLst>
      <p:ext uri="{BB962C8B-B14F-4D97-AF65-F5344CB8AC3E}">
        <p14:creationId xmlns:p14="http://schemas.microsoft.com/office/powerpoint/2010/main" val="1438175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04304-14AA-204A-91B0-E41CF645A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3A28AB-5C03-9848-B469-359A9DF72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131" y="0"/>
            <a:ext cx="11931869" cy="6691730"/>
          </a:xfrm>
        </p:spPr>
      </p:pic>
    </p:spTree>
    <p:extLst>
      <p:ext uri="{BB962C8B-B14F-4D97-AF65-F5344CB8AC3E}">
        <p14:creationId xmlns:p14="http://schemas.microsoft.com/office/powerpoint/2010/main" val="2376795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CC139-E9D9-0348-A67C-309A1513A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9E4FA8-3E58-6A4C-9330-EF66E911F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403" y="222249"/>
            <a:ext cx="11534247" cy="6509327"/>
          </a:xfrm>
        </p:spPr>
      </p:pic>
    </p:spTree>
    <p:extLst>
      <p:ext uri="{BB962C8B-B14F-4D97-AF65-F5344CB8AC3E}">
        <p14:creationId xmlns:p14="http://schemas.microsoft.com/office/powerpoint/2010/main" val="731217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32EA2-72FF-CC47-A173-0BCEB1B4B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EA1C5F-4EC5-DE48-AFC3-E9A9E00C6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838" y="279476"/>
            <a:ext cx="11755401" cy="6578524"/>
          </a:xfrm>
        </p:spPr>
      </p:pic>
    </p:spTree>
    <p:extLst>
      <p:ext uri="{BB962C8B-B14F-4D97-AF65-F5344CB8AC3E}">
        <p14:creationId xmlns:p14="http://schemas.microsoft.com/office/powerpoint/2010/main" val="859607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F672D-0385-504A-8568-72DE90C71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1E112B-CDAD-8246-B5C2-C4211E9AA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464" y="365125"/>
            <a:ext cx="11601450" cy="6330455"/>
          </a:xfrm>
        </p:spPr>
      </p:pic>
    </p:spTree>
    <p:extLst>
      <p:ext uri="{BB962C8B-B14F-4D97-AF65-F5344CB8AC3E}">
        <p14:creationId xmlns:p14="http://schemas.microsoft.com/office/powerpoint/2010/main" val="2245690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</Words>
  <Application>Microsoft Macintosh PowerPoint</Application>
  <PresentationFormat>Widescreen</PresentationFormat>
  <Paragraphs>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</cp:revision>
  <dcterms:created xsi:type="dcterms:W3CDTF">2021-09-28T03:19:00Z</dcterms:created>
  <dcterms:modified xsi:type="dcterms:W3CDTF">2021-09-28T03:45:46Z</dcterms:modified>
</cp:coreProperties>
</file>